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4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8B398C-180E-47EC-8A98-6FC345C40310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1C32E-E270-42D8-B008-1AA4C41707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第二單元故事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氣球飛上天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828222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esktop\美洲華語\美洲繪本\picture\L1-2\Slide1.JPG"/>
          <p:cNvPicPr>
            <a:picLocks noChangeAspect="1" noChangeArrowheads="1"/>
          </p:cNvPicPr>
          <p:nvPr/>
        </p:nvPicPr>
        <p:blipFill>
          <a:blip r:embed="rId2" cstate="print"/>
          <a:srcRect l="5833" t="4545" r="5000"/>
          <a:stretch>
            <a:fillRect/>
          </a:stretch>
        </p:blipFill>
        <p:spPr bwMode="auto">
          <a:xfrm>
            <a:off x="0" y="0"/>
            <a:ext cx="6858000" cy="6400800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4.1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359919"/>
            <a:ext cx="6858000" cy="278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esktop\美洲華語\美洲繪本\picture\L1-2\Slide2.JPG"/>
          <p:cNvPicPr>
            <a:picLocks noChangeAspect="1" noChangeArrowheads="1"/>
          </p:cNvPicPr>
          <p:nvPr/>
        </p:nvPicPr>
        <p:blipFill>
          <a:blip r:embed="rId2" cstate="print"/>
          <a:srcRect l="5833" t="4545" r="4167"/>
          <a:stretch>
            <a:fillRect/>
          </a:stretch>
        </p:blipFill>
        <p:spPr bwMode="auto">
          <a:xfrm>
            <a:off x="0" y="0"/>
            <a:ext cx="6858000" cy="67056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4.1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604000"/>
            <a:ext cx="6858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esktop\美洲華語\美洲繪本\picture\L1-2\Slide3.JPG"/>
          <p:cNvPicPr>
            <a:picLocks noChangeAspect="1" noChangeArrowheads="1"/>
          </p:cNvPicPr>
          <p:nvPr/>
        </p:nvPicPr>
        <p:blipFill>
          <a:blip r:embed="rId2" cstate="print"/>
          <a:srcRect l="4762" r="5442"/>
          <a:stretch>
            <a:fillRect/>
          </a:stretch>
        </p:blipFill>
        <p:spPr bwMode="auto">
          <a:xfrm>
            <a:off x="0" y="1"/>
            <a:ext cx="6858000" cy="64008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4.2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299200"/>
            <a:ext cx="68580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esktop\美洲華語\美洲繪本\picture\L1-2\Slide4.JPG"/>
          <p:cNvPicPr>
            <a:picLocks noChangeAspect="1" noChangeArrowheads="1"/>
          </p:cNvPicPr>
          <p:nvPr/>
        </p:nvPicPr>
        <p:blipFill>
          <a:blip r:embed="rId2" cstate="print"/>
          <a:srcRect l="4583" r="5417"/>
          <a:stretch>
            <a:fillRect/>
          </a:stretch>
        </p:blipFill>
        <p:spPr bwMode="auto">
          <a:xfrm>
            <a:off x="0" y="0"/>
            <a:ext cx="6858000" cy="73152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4.2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7258432"/>
            <a:ext cx="5314951" cy="18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esktop\美洲華語\美洲繪本\picture\L1-2\Slide5.JPG"/>
          <p:cNvPicPr>
            <a:picLocks noChangeAspect="1" noChangeArrowheads="1"/>
          </p:cNvPicPr>
          <p:nvPr/>
        </p:nvPicPr>
        <p:blipFill>
          <a:blip r:embed="rId2" cstate="print"/>
          <a:srcRect l="4583" r="5417"/>
          <a:stretch>
            <a:fillRect/>
          </a:stretch>
        </p:blipFill>
        <p:spPr bwMode="auto">
          <a:xfrm>
            <a:off x="0" y="0"/>
            <a:ext cx="6858000" cy="6299200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4.2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197601"/>
            <a:ext cx="3086100" cy="1549399"/>
          </a:xfrm>
          <a:prstGeom prst="rect">
            <a:avLst/>
          </a:prstGeom>
          <a:noFill/>
        </p:spPr>
      </p:pic>
      <p:pic>
        <p:nvPicPr>
          <p:cNvPr id="5125" name="Picture 5" descr="C:\Users\Meishing\Dropbox\meizhouhuayu\pics\4.24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7518400"/>
            <a:ext cx="4346226" cy="1625601"/>
          </a:xfrm>
          <a:prstGeom prst="rect">
            <a:avLst/>
          </a:prstGeom>
          <a:noFill/>
        </p:spPr>
      </p:pic>
      <p:pic>
        <p:nvPicPr>
          <p:cNvPr id="5124" name="Picture 4" descr="C:\Users\Meishing\Dropbox\meizhouhuayu\pics\4.2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86100" y="6197601"/>
            <a:ext cx="3771900" cy="15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esktop\美洲華語\美洲繪本\picture\L1-2\Slide6.JPG"/>
          <p:cNvPicPr>
            <a:picLocks noChangeAspect="1" noChangeArrowheads="1"/>
          </p:cNvPicPr>
          <p:nvPr/>
        </p:nvPicPr>
        <p:blipFill>
          <a:blip r:embed="rId2" cstate="print"/>
          <a:srcRect l="5813" r="5833"/>
          <a:stretch>
            <a:fillRect/>
          </a:stretch>
        </p:blipFill>
        <p:spPr bwMode="auto">
          <a:xfrm>
            <a:off x="0" y="0"/>
            <a:ext cx="6858000" cy="5638799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4.2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715000"/>
            <a:ext cx="4114800" cy="1371600"/>
          </a:xfrm>
          <a:prstGeom prst="rect">
            <a:avLst/>
          </a:prstGeom>
          <a:noFill/>
        </p:spPr>
      </p:pic>
      <p:pic>
        <p:nvPicPr>
          <p:cNvPr id="6148" name="Picture 4" descr="C:\Users\Meishing\Dropbox\meizhouhuayu\pics\4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7924800"/>
            <a:ext cx="3857627" cy="1219200"/>
          </a:xfrm>
          <a:prstGeom prst="rect">
            <a:avLst/>
          </a:prstGeom>
          <a:noFill/>
        </p:spPr>
      </p:pic>
      <p:pic>
        <p:nvPicPr>
          <p:cNvPr id="6150" name="Picture 6" descr="C:\Users\Meishing\Dropbox\meizhouhuayu\pics\4.4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6781800"/>
            <a:ext cx="3657600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shing\Desktop\美洲華語\美洲繪本\picture\L1-2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324600"/>
          </a:xfrm>
          <a:prstGeom prst="rect">
            <a:avLst/>
          </a:prstGeom>
          <a:noFill/>
        </p:spPr>
      </p:pic>
      <p:pic>
        <p:nvPicPr>
          <p:cNvPr id="7171" name="Picture 3" descr="C:\Users\Meishing\Dropbox\meizhouhuayu\pics\4.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299201"/>
            <a:ext cx="3339935" cy="1485900"/>
          </a:xfrm>
          <a:prstGeom prst="rect">
            <a:avLst/>
          </a:prstGeom>
          <a:noFill/>
        </p:spPr>
      </p:pic>
      <p:pic>
        <p:nvPicPr>
          <p:cNvPr id="7172" name="Picture 4" descr="C:\Users\Meishing\Dropbox\meizhouhuayu\pics\4.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23200"/>
            <a:ext cx="2171700" cy="1320801"/>
          </a:xfrm>
          <a:prstGeom prst="rect">
            <a:avLst/>
          </a:prstGeom>
          <a:noFill/>
        </p:spPr>
      </p:pic>
      <p:pic>
        <p:nvPicPr>
          <p:cNvPr id="5" name="Picture 4" descr="C:\Users\Meishing\Dropbox\meizhouhuayu\pics\4.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1" y="7721600"/>
            <a:ext cx="2282288" cy="142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esktop\美洲華語\美洲繪本\picture\L1-2\Slide8.JPG"/>
          <p:cNvPicPr>
            <a:picLocks noChangeAspect="1" noChangeArrowheads="1"/>
          </p:cNvPicPr>
          <p:nvPr/>
        </p:nvPicPr>
        <p:blipFill>
          <a:blip r:embed="rId2" cstate="print"/>
          <a:srcRect l="6667" r="5000"/>
          <a:stretch>
            <a:fillRect/>
          </a:stretch>
        </p:blipFill>
        <p:spPr bwMode="auto">
          <a:xfrm>
            <a:off x="0" y="0"/>
            <a:ext cx="6858000" cy="6124755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4.2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6129080"/>
            <a:ext cx="3352800" cy="301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42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7</cp:revision>
  <dcterms:created xsi:type="dcterms:W3CDTF">2014-03-10T12:32:55Z</dcterms:created>
  <dcterms:modified xsi:type="dcterms:W3CDTF">2014-03-13T18:42:24Z</dcterms:modified>
</cp:coreProperties>
</file>